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72" r:id="rId7"/>
    <p:sldId id="263" r:id="rId8"/>
    <p:sldId id="260" r:id="rId9"/>
    <p:sldId id="273" r:id="rId10"/>
    <p:sldId id="264" r:id="rId11"/>
    <p:sldId id="261" r:id="rId12"/>
    <p:sldId id="274" r:id="rId13"/>
    <p:sldId id="265" r:id="rId14"/>
    <p:sldId id="262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6479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091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943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3500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15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233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539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899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17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280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77887-BEC4-4C25-BED7-E3857E05CF43}" type="datetimeFigureOut">
              <a:rPr lang="tr-TR" smtClean="0"/>
              <a:t>28.03.2018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627F3-3541-41F5-9DD3-1997B25369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950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61038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514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5" name="Nesne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48042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5" name="Nesne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3108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B10AF-2A9D-4B95-8269-BFC2E1AE44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E9FD0-F165-4AAA-B5BA-772EA08DF7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" y="156368"/>
            <a:ext cx="5143501" cy="3422767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2" y="156367"/>
            <a:ext cx="6031706" cy="4013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" y="3872289"/>
            <a:ext cx="4162232" cy="28309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69" y="4698359"/>
            <a:ext cx="7500937" cy="200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02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749676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8809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5773400" cy="6527007"/>
          </a:xfrm>
        </p:spPr>
        <p:txBody>
          <a:bodyPr/>
          <a:lstStyle/>
          <a:p>
            <a:endParaRPr lang="tr-TR" dirty="0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81851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0502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6660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8914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24241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2534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41785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5347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91539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1421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sz="4000" dirty="0">
              <a:latin typeface="Montserrat Hairline" panose="00000300000000000000" pitchFamily="50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>
                <a:latin typeface="Montserrat Hairline" panose="00000300000000000000" pitchFamily="50" charset="-94"/>
              </a:rPr>
              <a:t>               </a:t>
            </a:r>
          </a:p>
          <a:p>
            <a:pPr marL="0" indent="0">
              <a:buNone/>
            </a:pPr>
            <a:endParaRPr lang="tr-TR" dirty="0">
              <a:latin typeface="Montserrat Hairline" panose="00000300000000000000" pitchFamily="50" charset="-94"/>
            </a:endParaRPr>
          </a:p>
          <a:p>
            <a:pPr marL="0" indent="0">
              <a:buNone/>
            </a:pPr>
            <a:endParaRPr lang="tr-TR" dirty="0">
              <a:latin typeface="Montserrat Hairline" panose="00000300000000000000" pitchFamily="50" charset="-94"/>
            </a:endParaRPr>
          </a:p>
          <a:p>
            <a:pPr marL="0" indent="0">
              <a:buNone/>
            </a:pPr>
            <a:r>
              <a:rPr lang="tr-TR" dirty="0">
                <a:latin typeface="Montserrat Hairline" panose="00000300000000000000" pitchFamily="50" charset="-94"/>
              </a:rPr>
              <a:t>                DİNLEDİĞİNİZ İÇİN TEŞEKKÜR EDERİM.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08253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897272"/>
              </p:ext>
            </p:extLst>
          </p:nvPr>
        </p:nvGraphicFramePr>
        <p:xfrm>
          <a:off x="0" y="30163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0163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024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807868"/>
              </p:ext>
            </p:extLst>
          </p:nvPr>
        </p:nvGraphicFramePr>
        <p:xfrm>
          <a:off x="0" y="-219456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219456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428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5005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1147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36738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r="13638"/>
          <a:stretch/>
        </p:blipFill>
        <p:spPr>
          <a:xfrm>
            <a:off x="190501" y="141285"/>
            <a:ext cx="4619625" cy="3573463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7155" b="427"/>
          <a:stretch/>
        </p:blipFill>
        <p:spPr>
          <a:xfrm>
            <a:off x="7155700" y="140029"/>
            <a:ext cx="4845799" cy="67179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07" y="2116088"/>
            <a:ext cx="2145210" cy="3197319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0" y="3789149"/>
            <a:ext cx="4610295" cy="30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42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45019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193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74980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Acrobat Document" r:id="rId3" imgW="18288000" imgH="10287000" progId="AcroExch.Document.DC">
                  <p:embed/>
                </p:oleObj>
              </mc:Choice>
              <mc:Fallback>
                <p:oleObj name="Acrobat Document" r:id="rId3" imgW="18288000" imgH="10287000" progId="AcroExch.Document.DC">
                  <p:embed/>
                  <p:pic>
                    <p:nvPicPr>
                      <p:cNvPr id="4" name="Nesne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601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" r="1766" b="12868"/>
          <a:stretch/>
        </p:blipFill>
        <p:spPr>
          <a:xfrm>
            <a:off x="240506" y="3518558"/>
            <a:ext cx="5366124" cy="3339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" y="203992"/>
            <a:ext cx="5366124" cy="3179245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36" y="0"/>
            <a:ext cx="5283458" cy="3518558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4"/>
          <a:stretch/>
        </p:blipFill>
        <p:spPr>
          <a:xfrm>
            <a:off x="6668036" y="3383238"/>
            <a:ext cx="5283458" cy="344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73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Widescreen</PresentationFormat>
  <Paragraphs>4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Montserrat Hairline</vt:lpstr>
      <vt:lpstr>Office Teması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Burcu GÖKNİL</dc:creator>
  <cp:lastModifiedBy>Burcu GÖKNİL</cp:lastModifiedBy>
  <cp:revision>1</cp:revision>
  <dcterms:modified xsi:type="dcterms:W3CDTF">2018-03-28T06:25:36Z</dcterms:modified>
</cp:coreProperties>
</file>